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unknown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7" r:id="rId3"/>
    <p:sldId id="269" r:id="rId4"/>
    <p:sldId id="270" r:id="rId5"/>
    <p:sldId id="271" r:id="rId6"/>
    <p:sldId id="306" r:id="rId7"/>
    <p:sldId id="272" r:id="rId8"/>
    <p:sldId id="293" r:id="rId9"/>
    <p:sldId id="273" r:id="rId10"/>
    <p:sldId id="274" r:id="rId11"/>
    <p:sldId id="309" r:id="rId12"/>
    <p:sldId id="260" r:id="rId13"/>
    <p:sldId id="276" r:id="rId14"/>
    <p:sldId id="277" r:id="rId15"/>
    <p:sldId id="278" r:id="rId16"/>
    <p:sldId id="279" r:id="rId17"/>
    <p:sldId id="280" r:id="rId18"/>
    <p:sldId id="282" r:id="rId19"/>
    <p:sldId id="283" r:id="rId20"/>
    <p:sldId id="285" r:id="rId21"/>
    <p:sldId id="307" r:id="rId22"/>
    <p:sldId id="286" r:id="rId23"/>
    <p:sldId id="301" r:id="rId24"/>
    <p:sldId id="287" r:id="rId25"/>
    <p:sldId id="288" r:id="rId26"/>
    <p:sldId id="302" r:id="rId27"/>
    <p:sldId id="303" r:id="rId28"/>
    <p:sldId id="308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74308D2C-E92A-4AF6-94C0-0C9387244473}">
          <p14:sldIdLst>
            <p14:sldId id="263"/>
            <p14:sldId id="267"/>
            <p14:sldId id="269"/>
            <p14:sldId id="270"/>
            <p14:sldId id="271"/>
            <p14:sldId id="306"/>
            <p14:sldId id="272"/>
            <p14:sldId id="293"/>
          </p14:sldIdLst>
        </p14:section>
        <p14:section name="Раздел без заголовка" id="{3E784410-5DDD-4BE3-A01F-1AB539397CA7}">
          <p14:sldIdLst>
            <p14:sldId id="273"/>
            <p14:sldId id="274"/>
            <p14:sldId id="309"/>
            <p14:sldId id="260"/>
            <p14:sldId id="276"/>
            <p14:sldId id="277"/>
            <p14:sldId id="278"/>
            <p14:sldId id="279"/>
            <p14:sldId id="280"/>
            <p14:sldId id="282"/>
            <p14:sldId id="283"/>
            <p14:sldId id="285"/>
            <p14:sldId id="307"/>
            <p14:sldId id="286"/>
            <p14:sldId id="301"/>
            <p14:sldId id="287"/>
            <p14:sldId id="288"/>
            <p14:sldId id="302"/>
            <p14:sldId id="303"/>
            <p14:sldId id="308"/>
          </p14:sldIdLst>
        </p14:section>
        <p14:section name="Раздел без заголовка" id="{F9FAD247-708D-4037-B1E8-F8BA6FF28410}">
          <p14:sldIdLst/>
        </p14:section>
        <p14:section name="Раздел без заголовка" id="{E3DC53CF-9453-4F0D-9843-84786C4992BF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0099"/>
    <a:srgbClr val="003A1A"/>
    <a:srgbClr val="FF66CC"/>
    <a:srgbClr val="FF9933"/>
    <a:srgbClr val="6600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70" autoAdjust="0"/>
    <p:restoredTop sz="86462" autoAdjust="0"/>
  </p:normalViewPr>
  <p:slideViewPr>
    <p:cSldViewPr>
      <p:cViewPr varScale="1">
        <p:scale>
          <a:sx n="63" d="100"/>
          <a:sy n="63" d="100"/>
        </p:scale>
        <p:origin x="-136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D0EB-7C6B-48F4-9FF0-438C891E5034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B91F-B5A3-4805-9550-1869F409EA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071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D0EB-7C6B-48F4-9FF0-438C891E5034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B91F-B5A3-4805-9550-1869F409EA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485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D0EB-7C6B-48F4-9FF0-438C891E5034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B91F-B5A3-4805-9550-1869F409EA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9317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D0EB-7C6B-48F4-9FF0-438C891E5034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B91F-B5A3-4805-9550-1869F409EA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9081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D0EB-7C6B-48F4-9FF0-438C891E5034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B91F-B5A3-4805-9550-1869F409EA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6708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D0EB-7C6B-48F4-9FF0-438C891E5034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B91F-B5A3-4805-9550-1869F409EA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8123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D0EB-7C6B-48F4-9FF0-438C891E5034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B91F-B5A3-4805-9550-1869F409EA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2907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D0EB-7C6B-48F4-9FF0-438C891E5034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B91F-B5A3-4805-9550-1869F409EA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331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D0EB-7C6B-48F4-9FF0-438C891E5034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B91F-B5A3-4805-9550-1869F409EA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7586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D0EB-7C6B-48F4-9FF0-438C891E5034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B91F-B5A3-4805-9550-1869F409EA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15528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1D0EB-7C6B-48F4-9FF0-438C891E5034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9B91F-B5A3-4805-9550-1869F409EA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78446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1D0EB-7C6B-48F4-9FF0-438C891E5034}" type="datetimeFigureOut">
              <a:rPr lang="ru-RU" smtClean="0"/>
              <a:pPr/>
              <a:t>24.01.2018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9B91F-B5A3-4805-9550-1869F409EA7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098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5" Type="http://schemas.openxmlformats.org/officeDocument/2006/relationships/image" Target="../media/image6.png"/><Relationship Id="rId4" Type="http://schemas.microsoft.com/office/2007/relationships/media" Target="../media/media1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gif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fs00.infourok.ru/images/doc/272/277219/hello_html_m52b36a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www.zastavki.com/pictures/640x480/2013/Animals___Insects_Butterfly_on_a_blue_flower_046259_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188640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Министерство образования и науки Республики Казахстан</a:t>
            </a:r>
            <a:br>
              <a:rPr lang="ru-RU" alt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Филиал АО «Национальный центр повышения квалификации» «</a:t>
            </a:r>
            <a:r>
              <a:rPr lang="kk-KZ" alt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alt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alt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«Институт повышения квалификации педагогических работников по </a:t>
            </a:r>
            <a:r>
              <a:rPr lang="ru-RU" altLang="ru-RU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Акмолинской</a:t>
            </a:r>
            <a:r>
              <a:rPr lang="ru-RU" alt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области»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772816"/>
            <a:ext cx="842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Презентация интегрированного занятия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(ОБЖ+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изо) по основам безопасности                     жизнедеятельности в средней группе по теме: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«Не шутите вы с огнем, чтобы не жалеть потом»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635896" y="2924944"/>
            <a:ext cx="550810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Выполнила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r">
              <a:defRPr/>
            </a:pP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Жармакова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А.Т.;</a:t>
            </a:r>
          </a:p>
          <a:p>
            <a:pPr algn="r">
              <a:defRPr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pPr algn="r">
              <a:defRPr/>
            </a:pPr>
            <a:r>
              <a:rPr lang="ru-RU" alt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ГККП ясли – сад «</a:t>
            </a:r>
            <a:r>
              <a:rPr lang="ru-RU" alt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Ботак</a:t>
            </a:r>
            <a:r>
              <a:rPr lang="kk-KZ" alt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alt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»,</a:t>
            </a:r>
          </a:p>
          <a:p>
            <a:pPr algn="r">
              <a:defRPr/>
            </a:pPr>
            <a:r>
              <a:rPr lang="ru-RU" alt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Акмолинская</a:t>
            </a:r>
            <a:r>
              <a:rPr lang="ru-RU" alt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область.,</a:t>
            </a:r>
          </a:p>
          <a:p>
            <a:pPr algn="r">
              <a:defRPr/>
            </a:pPr>
            <a:r>
              <a:rPr lang="ru-RU" alt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Шортандинской</a:t>
            </a:r>
            <a:r>
              <a:rPr lang="ru-RU" alt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район, </a:t>
            </a:r>
            <a:r>
              <a:rPr lang="ru-RU" alt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п.Жолымбет</a:t>
            </a:r>
            <a:endParaRPr lang="ru-RU" alt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defRPr/>
            </a:pP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25.08.2017 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года.</a:t>
            </a:r>
            <a:b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Проверила:</a:t>
            </a:r>
            <a:b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Джакупова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Ш.С. </a:t>
            </a:r>
          </a:p>
          <a:p>
            <a:pPr algn="r">
              <a:defRPr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старший преподаватель</a:t>
            </a:r>
          </a:p>
          <a:p>
            <a:pPr algn="r">
              <a:defRPr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кафедры ППС ПРУ</a:t>
            </a:r>
          </a:p>
          <a:p>
            <a:pPr algn="r">
              <a:defRPr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АО  филиала «НЦПК «</a:t>
            </a:r>
            <a:r>
              <a:rPr lang="kk-KZ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рлеу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ИПК ПР </a:t>
            </a:r>
          </a:p>
          <a:p>
            <a:pPr algn="r">
              <a:defRPr/>
            </a:pP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Акмолинской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области</a:t>
            </a:r>
          </a:p>
          <a:p>
            <a:pPr algn="r">
              <a:defRPr/>
            </a:pPr>
            <a:r>
              <a:rPr lang="kk-KZ" sz="16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26.08</a:t>
            </a:r>
            <a:r>
              <a:rPr lang="kk-KZ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2017 года</a:t>
            </a:r>
            <a:endParaRPr lang="ru-RU" sz="1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6053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fs00.infourok.ru/images/doc/272/277219/hello_html_m52b36a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541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fidel.km.ua/fotos/fotor442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116632"/>
            <a:ext cx="882047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</a:t>
            </a:r>
          </a:p>
          <a:p>
            <a:pPr algn="ctr">
              <a:defRPr/>
            </a:pPr>
            <a:r>
              <a:rPr lang="ru-RU" alt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Образовательная </a:t>
            </a:r>
            <a:r>
              <a:rPr lang="ru-RU" alt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область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Здоровье. </a:t>
            </a:r>
          </a:p>
          <a:p>
            <a:pPr algn="ctr">
              <a:defRPr/>
            </a:pP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Раздел: </a:t>
            </a:r>
            <a:r>
              <a:rPr lang="ru-RU" altLang="ru-RU" sz="2800" b="1" dirty="0" smtClean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  <a:t>ОБЖ</a:t>
            </a:r>
          </a:p>
          <a:p>
            <a:pPr algn="ctr">
              <a:defRPr/>
            </a:pPr>
            <a:r>
              <a:rPr lang="ru-RU" altLang="ru-RU" sz="2800" b="1" dirty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smtClean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Подобласти</a:t>
            </a:r>
            <a:r>
              <a:rPr lang="ru-RU" alt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altLang="ru-RU" sz="2400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Развитие речи, лепка.           Средняя группа</a:t>
            </a:r>
            <a:endParaRPr lang="ru-RU" alt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5229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fs00.infourok.ru/images/doc/272/277219/hello_html_m52b36a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664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fidel.km.ua/fotos/fotor442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2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16632"/>
            <a:ext cx="89289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нтегрированного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занятия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(ОБЖ+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изо) по основам безопасности жизнедеятельности в средней группе по теме:</a:t>
            </a:r>
          </a:p>
          <a:p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«Не шутите вы с огнем, чтобы не жалеть потом»</a:t>
            </a:r>
          </a:p>
          <a:p>
            <a:r>
              <a:rPr lang="ru-RU" altLang="ru-RU" sz="32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32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79712" y="1316961"/>
            <a:ext cx="48782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>
                <a:solidFill>
                  <a:srgbClr val="7030A0"/>
                </a:solidFill>
              </a:rPr>
              <a:t/>
            </a:r>
            <a:br>
              <a:rPr lang="ru-RU" altLang="ru-RU" b="1" dirty="0">
                <a:solidFill>
                  <a:srgbClr val="7030A0"/>
                </a:solidFill>
              </a:rPr>
            </a:br>
            <a:endParaRPr lang="ru-RU" alt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5229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fs00.infourok.ru/images/doc/272/277219/hello_html_m52b36a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4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332657"/>
            <a:ext cx="83529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формировать знание детей о пожарной безопасности.</a:t>
            </a:r>
            <a:br>
              <a:rPr lang="ru-RU" sz="1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1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Обучающая: Закреплять знание о причинах возникновения пожара, правилах пожарной безопасности, правилах поведения при возгорании и задымлении</a:t>
            </a:r>
            <a:r>
              <a:rPr lang="ru-RU" sz="1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0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Развивающая</a:t>
            </a:r>
            <a:r>
              <a:rPr lang="ru-RU" sz="1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 Развивать внимание, мышление, связную речь, чувство рифмы, общую и мелкую моторику</a:t>
            </a:r>
            <a:r>
              <a:rPr lang="ru-RU" sz="1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Воспитательная: Воспитывать </a:t>
            </a:r>
            <a:r>
              <a:rPr lang="ru-RU" sz="1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ответственность за свои поступки, осознанное желание соблюдать правила пожарной безопасности. Воспитывать уважение к труду пожарных</a:t>
            </a:r>
            <a:r>
              <a:rPr lang="ru-RU" sz="1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5229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fs00.infourok.ru/images/doc/272/277219/hello_html_m52b36a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332657"/>
            <a:ext cx="84249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Оборудование: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Аудиозаписи: звуки горения, сирены пожарной машины.</a:t>
            </a:r>
            <a:b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Склеенный из картона конус-факел.</a:t>
            </a:r>
            <a:b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Салфетки красного цвета.</a:t>
            </a:r>
            <a:b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Рисунок с изображением древних людей.</a:t>
            </a:r>
            <a:b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Карандаши красного цвета.</a:t>
            </a:r>
            <a:b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Деревянные тонкие палочки, вырезанные из коричневой бумаги круги.</a:t>
            </a:r>
            <a:b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Картонное изображение печки. Пластилин красного цвета.</a:t>
            </a:r>
            <a:b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Ленточки красного, голубого цветов.</a:t>
            </a:r>
            <a:b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Остатки сгоревшей бумаги на тарелочках.</a:t>
            </a:r>
            <a:b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Вырезанные из бумаги красного цвета цифры 1 и О.</a:t>
            </a:r>
            <a:b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Клей, салфетки, клеенки.</a:t>
            </a:r>
          </a:p>
        </p:txBody>
      </p:sp>
    </p:spTree>
    <p:extLst>
      <p:ext uri="{BB962C8B-B14F-4D97-AF65-F5344CB8AC3E}">
        <p14:creationId xmlns:p14="http://schemas.microsoft.com/office/powerpoint/2010/main" xmlns="" val="2185229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i.pinimg.com/originals/b0/d6/d8/b0d6d82adf4117a32115b8ec231723d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3" y="2132856"/>
            <a:ext cx="77048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Билингвальный</a:t>
            </a:r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компонент:        </a:t>
            </a:r>
            <a:r>
              <a:rPr lang="kk-KZ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өрт- огонь, су-вода</a:t>
            </a:r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s://i.pinimg.com/originals/b0/d6/d8/b0d6d82adf4117a32115b8ec231723d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61465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fs00.infourok.ru/images/doc/272/277219/hello_html_m52b36a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260646"/>
            <a:ext cx="691276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Мотивоционно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-побудительный этап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Ребята, на наших занятиях, праздниках, играх часто бывают гости. Сегодня гостей у нас много. Пришли воспитатели из других групп, вы уже поздоровались с ними. И будет еще один, очень необычный гость. Этот гость бывает полезным и вредным, добрым и злым, помощником и разрушителем. Послушайте его. (Воспроизводится аудиозапись звуков горения).</a:t>
            </a:r>
          </a:p>
          <a:p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«Что дотронувшись едва,</a:t>
            </a:r>
          </a:p>
          <a:p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Превращается в дым дрова?»</a:t>
            </a:r>
          </a:p>
          <a:p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«Шипит и злится, Воды боится.</a:t>
            </a:r>
          </a:p>
          <a:p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 языком, а не лает,</a:t>
            </a:r>
          </a:p>
          <a:p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Без зубов, а кусает.»</a:t>
            </a:r>
          </a:p>
          <a:p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Да, это – огонь.</a:t>
            </a:r>
          </a:p>
          <a:p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 могу защитить.</a:t>
            </a:r>
            <a:b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 могу осветить.</a:t>
            </a:r>
            <a:b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 могу накормить.</a:t>
            </a:r>
            <a:b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согреть я могу.</a:t>
            </a:r>
            <a:b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 - помощник вам, друг, безотказный слуга,</a:t>
            </a:r>
            <a:b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Но не злите меня понапрасну.</a:t>
            </a:r>
            <a:b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Ведь тогда превращаюсь я в злого врага</a:t>
            </a:r>
            <a:b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 беспощадною силой ужасной.</a:t>
            </a:r>
          </a:p>
          <a:p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 Это огонь. (открываю на доске).</a:t>
            </a:r>
          </a:p>
        </p:txBody>
      </p:sp>
    </p:spTree>
    <p:extLst>
      <p:ext uri="{BB962C8B-B14F-4D97-AF65-F5344CB8AC3E}">
        <p14:creationId xmlns:p14="http://schemas.microsoft.com/office/powerpoint/2010/main" xmlns="" val="218522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goodphotoblog.ru/img-q5y5x5n4g4041456w4t4q2t5m5x5p4b4r4f5s4v294i4s5/wp-content/uploads/2014/12/7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гонь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236296" y="4581128"/>
            <a:ext cx="1907704" cy="1872208"/>
          </a:xfrm>
          <a:prstGeom prst="rect">
            <a:avLst/>
          </a:prstGeom>
        </p:spPr>
      </p:pic>
      <p:pic>
        <p:nvPicPr>
          <p:cNvPr id="6" name="Picture 2" descr="http://goodphotoblog.ru/img-q5y5x5n4g4041456w4t4q2t5m5x5p4b4r4f5s4v294i4s5/wp-content/uploads/2014/12/7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253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fs00.infourok.ru/images/doc/272/277219/hello_html_m52b36a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0"/>
            <a:ext cx="381642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.Организационно-поисковый этап:</a:t>
            </a:r>
          </a:p>
          <a:p>
            <a:pPr algn="ctr"/>
            <a:r>
              <a:rPr lang="ru-RU" sz="800" b="1" dirty="0" smtClean="0">
                <a:solidFill>
                  <a:srgbClr val="FF0000"/>
                </a:solidFill>
              </a:rPr>
              <a:t>Беседа </a:t>
            </a:r>
            <a:r>
              <a:rPr lang="ru-RU" sz="800" b="1" dirty="0">
                <a:solidFill>
                  <a:srgbClr val="FF0000"/>
                </a:solidFill>
              </a:rPr>
              <a:t>и изобразительная деятельность «</a:t>
            </a:r>
            <a:r>
              <a:rPr lang="ru-RU" sz="800" b="1" dirty="0" smtClean="0">
                <a:solidFill>
                  <a:srgbClr val="FF0000"/>
                </a:solidFill>
              </a:rPr>
              <a:t>Огонь-помощник»</a:t>
            </a:r>
            <a:endParaRPr lang="ru-RU" sz="800" dirty="0">
              <a:solidFill>
                <a:srgbClr val="FF0000"/>
              </a:solidFill>
            </a:endParaRPr>
          </a:p>
          <a:p>
            <a:pPr algn="ctr"/>
            <a:r>
              <a:rPr lang="ru-RU" sz="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Огонь </a:t>
            </a:r>
            <a:r>
              <a:rPr lang="ru-RU" sz="8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освещает</a:t>
            </a:r>
            <a:endParaRPr lang="ru-RU" sz="800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 теперь давайте поразмышляем, как огонь может освещать, ведь мы пользуемся электрическим освещением? Если электрического освещения нет, то можно зажечь свечу или лампу. Электричеством люди стали пользоваться не так давно. А раньше давал им свет огонь свечи, Факела. Лампы.</a:t>
            </a:r>
          </a:p>
          <a:p>
            <a:pPr marL="342900" indent="-342900" algn="ctr">
              <a:buFontTx/>
              <a:buChar char="-"/>
            </a:pPr>
            <a:r>
              <a:rPr lang="ru-RU" sz="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предлагаю вам сделать старинный факел. Возьмите салфетку красного цвета. Сомните ее, не очень сильно, и вложите внутрь готового факела (картонного конуса). Раньше это была длинная или толстая палка, обмазанная смолой или воском. Поднимите повыше ваши факелы и покажите нам</a:t>
            </a:r>
            <a:r>
              <a:rPr lang="ru-RU" sz="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ctr">
              <a:buFontTx/>
              <a:buChar char="-"/>
            </a:pPr>
            <a:endParaRPr lang="ru-RU" sz="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s://static6.depositphotos.com/1150740/642/v/950/depositphotos_6420858-stock-illustration-set-of-flame-old-lam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717032"/>
            <a:ext cx="756084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5229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fs00.infourok.ru/images/doc/272/277219/hello_html_m52b36a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629" y="-28297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1" y="332656"/>
            <a:ext cx="820891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Огонь защищает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У древних людей было много врагов, и очень мало друзей. Огонь был их главным защитником от диких зверей, потому что все животные очень сильно боятся огня. Поэтому древние люди всегда поддерживали огонь в костре перед своими жилищами. Древние люди относились к огню очень бережно, костер охраняли днем и ночью, чтобы огонь не погас. На картинке у вас изображены древние люди у костра. Но огонь очень слабый, маленький. Зажгите большой костер - дорисуйте пламя.</a:t>
            </a:r>
          </a:p>
          <a:p>
            <a:r>
              <a:rPr lang="ru-RU" sz="20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Дети берут красные карандаши и дорисовывают пламя</a:t>
            </a:r>
            <a:r>
              <a:rPr lang="ru-RU" sz="20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www.unexplained-mysteries.com/images/news_large/news-neanderthals-fir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84984"/>
            <a:ext cx="8640960" cy="3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5229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i.pinimg.com/originals/b0/d6/d8/b0d6d82adf4117a32115b8ec231723d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188640"/>
            <a:ext cx="410445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Огонь кормит.</a:t>
            </a:r>
          </a:p>
          <a:p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А как огонь может накормить? Чтобы приготовить пищу, мы зажигаем огонь на газовой плите. А как огонь может накормить нас далеко от дома, в лесу, например? Можно приготовить пищу на костре. Но обязательно только со взрослыми, приготовив для этого место, а в конце обязательно потушить. Как вы думаете чем? ( водой, песком, землей, мокрой тряпкой.  Давайте сделаем поделку «шашлык». Возьмите палочку и нанизывайте на нее бумажные круги-кусочки мяса. Поднеси к нашему костру, шашлык готовится</a:t>
            </a:r>
          </a:p>
        </p:txBody>
      </p:sp>
      <p:pic>
        <p:nvPicPr>
          <p:cNvPr id="6" name="Рисунок 5" descr="https://www.colourbox.de/preview/11220792-gf_fire_0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5" y="3789040"/>
            <a:ext cx="3537334" cy="2904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4" descr="https://thumbs.dreamstime.com/z/skewer-164721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1975" y="3789040"/>
            <a:ext cx="3096489" cy="2938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86230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s://look.com.ua/pic/201311/1600x900/look.com.ua-844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9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332656"/>
            <a:ext cx="82809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Огонь согревает</a:t>
            </a:r>
            <a:endParaRPr lang="ru-RU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согревает нас в квартирах и здесь, в детском саду? Теплые батареи. Но раньше, когда еще не придумали нагревать воду и пускать ее по трубам в батареи домов, людей согревал огонь. Сначала костры, а потом  люди обогревались с помощью печек: в них горели дрова и уголь, а от огня шло тепло.</a:t>
            </a:r>
          </a:p>
          <a:p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Давайте с помощью пластилина изготовим  дрова для нашей печи. Раскатайте разные  колбаски из кусочка коричневого  пластилина, приложите к дровам в печи. Пусть дровишки будут разной величины.</a:t>
            </a:r>
          </a:p>
          <a:p>
            <a:pPr marL="342900" indent="-342900">
              <a:buFontTx/>
              <a:buChar char="-"/>
            </a:pP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Посмотрите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свои рисунки и поделки. Они напомнят вам о там, как огонь может быть помощником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людям.    </a:t>
            </a:r>
          </a:p>
        </p:txBody>
      </p:sp>
      <p:pic>
        <p:nvPicPr>
          <p:cNvPr id="8196" name="Picture 4" descr="http://static.kinokopilka.pro/system/images/screenshots/images/000/068/150/68150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77072"/>
            <a:ext cx="374441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free-illustrations-ls01.gatag.net/images/lgi01a2014062710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166375"/>
            <a:ext cx="3560912" cy="260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53880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://kartin.fastimagess.ru/img-q5y5x5n4g40414r5m4d4p2n5w5y5h4g4v23664n4a48436q206u4/get/4418/102699435.45a/0_752ee_7847c47b_X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5576" y="620689"/>
            <a:ext cx="61206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Чтение </a:t>
            </a: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стихотворения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3600" dirty="0" smtClean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3600" dirty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  <a:t>забавы, для игры вы</a:t>
            </a:r>
            <a:br>
              <a:rPr lang="ru-RU" sz="3600" dirty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  <a:t>        Спички </a:t>
            </a:r>
            <a:r>
              <a:rPr lang="ru-RU" sz="3600" dirty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  <a:t>в руки не берите.</a:t>
            </a:r>
            <a:br>
              <a:rPr lang="ru-RU" sz="3600" dirty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  <a:t>        Не </a:t>
            </a:r>
            <a:r>
              <a:rPr lang="ru-RU" sz="3600" dirty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  <a:t>шутите вы с огнем.</a:t>
            </a:r>
            <a:br>
              <a:rPr lang="ru-RU" sz="3600" dirty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  <a:t>        Чтобы </a:t>
            </a:r>
            <a:r>
              <a:rPr lang="ru-RU" sz="3600" dirty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  <a:t>не жалеть потом.</a:t>
            </a:r>
            <a:br>
              <a:rPr lang="ru-RU" sz="3600" dirty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  <a:t>        Зря </a:t>
            </a:r>
            <a:r>
              <a:rPr lang="ru-RU" sz="3600" dirty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  <a:t>огня не разжигайте</a:t>
            </a:r>
            <a:br>
              <a:rPr lang="ru-RU" sz="3600" dirty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  <a:t>        И </a:t>
            </a:r>
            <a:r>
              <a:rPr lang="ru-RU" sz="3600" dirty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  <a:t>другим не позволяйте!</a:t>
            </a:r>
            <a:br>
              <a:rPr lang="ru-RU" sz="3600" dirty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  <a:t>        Даже </a:t>
            </a:r>
            <a:r>
              <a:rPr lang="ru-RU" sz="3600" dirty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  <a:t>крошка-огонек</a:t>
            </a:r>
            <a:br>
              <a:rPr lang="ru-RU" sz="3600" dirty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  <a:t>        От </a:t>
            </a:r>
            <a:r>
              <a:rPr lang="ru-RU" sz="3600" dirty="0">
                <a:solidFill>
                  <a:srgbClr val="003A1A"/>
                </a:solidFill>
                <a:latin typeface="Times New Roman" pitchFamily="18" charset="0"/>
                <a:cs typeface="Times New Roman" pitchFamily="18" charset="0"/>
              </a:rPr>
              <a:t>пожара не далек.</a:t>
            </a:r>
          </a:p>
        </p:txBody>
      </p:sp>
    </p:spTree>
    <p:extLst>
      <p:ext uri="{BB962C8B-B14F-4D97-AF65-F5344CB8AC3E}">
        <p14:creationId xmlns:p14="http://schemas.microsoft.com/office/powerpoint/2010/main" xmlns="" val="3926443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://lapics.ru/images/29869_krasivyi-fon-dlya-prezentaci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197346"/>
            <a:ext cx="684076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Подвижная игра «Огонь и вода»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Разгорается огонь!</a:t>
            </a:r>
            <a:b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Пламя выше, пламя круче.</a:t>
            </a:r>
            <a:b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Достает до самой тучи.</a:t>
            </a:r>
          </a:p>
          <a:p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(Дети становятся в две шеренги лицом друг к другу. У детей одной шеренги в руках красные ленточки, у другой - голубые. Дети из команды «огонь» медленно идут навстречу команде «вода» и машут ленточками).</a:t>
            </a:r>
          </a:p>
          <a:p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Но появится вода,</a:t>
            </a:r>
            <a:b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огню тогда беда!</a:t>
            </a:r>
          </a:p>
          <a:p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(Дети из команды «вода» выступают вперед и машут голубыми ленточками).</a:t>
            </a:r>
          </a:p>
          <a:p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Но ветер огонь раздувает,</a:t>
            </a:r>
            <a:b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пламя вновь полыхает.</a:t>
            </a:r>
          </a:p>
          <a:p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(Один из детей-«ветер» пробегает между шеренгами с султанчиками из прозрачных пакетов).</a:t>
            </a:r>
          </a:p>
          <a:p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Но добавим мы воды,</a:t>
            </a:r>
            <a:b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Чтобы избежать беды!</a:t>
            </a:r>
          </a:p>
          <a:p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(Дети из команды «вода» выступают вперед и машут голубыми ленточками).</a:t>
            </a:r>
          </a:p>
        </p:txBody>
      </p:sp>
    </p:spTree>
    <p:extLst>
      <p:ext uri="{BB962C8B-B14F-4D97-AF65-F5344CB8AC3E}">
        <p14:creationId xmlns:p14="http://schemas.microsoft.com/office/powerpoint/2010/main" xmlns="" val="2918664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://www.1001christianclipart.com/downloads4/templates-powerpoin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79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67744" y="620688"/>
            <a:ext cx="6408712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Загадка</a:t>
            </a:r>
            <a:r>
              <a:rPr lang="ru-RU" sz="4800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Мчится 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огненной стрелой,</a:t>
            </a:r>
          </a:p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Мчится 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вдаль машина,</a:t>
            </a:r>
          </a:p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И 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зальёт пожар любой</a:t>
            </a:r>
          </a:p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Смелая 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дружина. 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(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 чем 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это стихотворение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?)</a:t>
            </a:r>
          </a:p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О 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пожарной машине</a:t>
            </a:r>
          </a:p>
        </p:txBody>
      </p:sp>
    </p:spTree>
    <p:extLst>
      <p:ext uri="{BB962C8B-B14F-4D97-AF65-F5344CB8AC3E}">
        <p14:creationId xmlns:p14="http://schemas.microsoft.com/office/powerpoint/2010/main" xmlns="" val="33046293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://www.1001christianclipart.com/downloads4/templates-powerpoin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68556" y="0"/>
            <a:ext cx="75918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Работа с разрезными картинками.</a:t>
            </a:r>
            <a:endParaRPr lang="ru-RU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 вас на столах конвертики с разрезанной картинкой, давайте попробуем ее собрать.</a:t>
            </a:r>
          </a:p>
          <a:p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Работа по картинки с изображением пожарной машины</a:t>
            </a:r>
          </a:p>
        </p:txBody>
      </p:sp>
      <p:pic>
        <p:nvPicPr>
          <p:cNvPr id="12292" name="Picture 4" descr="https://amady-sp.ru/upload/users/3/3510/all/2e/57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636912"/>
            <a:ext cx="6840760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48438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http://vrv-design.com/Content/images/photo/97f2ae484e1876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42" y="-1306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3528" y="332656"/>
            <a:ext cx="828092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Воспитатель:</a:t>
            </a:r>
            <a:r>
              <a:rPr lang="ru-RU" sz="2800" dirty="0"/>
              <a:t> </a:t>
            </a:r>
            <a:r>
              <a:rPr lang="ru-RU" sz="2800" dirty="0">
                <a:solidFill>
                  <a:srgbClr val="C00000"/>
                </a:solidFill>
              </a:rPr>
              <a:t>для чего нужна пожарной машине нужна сирена?</a:t>
            </a:r>
          </a:p>
          <a:p>
            <a:r>
              <a:rPr lang="ru-RU" sz="2800" b="1" dirty="0">
                <a:solidFill>
                  <a:srgbClr val="FFFF00"/>
                </a:solidFill>
              </a:rPr>
              <a:t>Дети:</a:t>
            </a:r>
            <a:r>
              <a:rPr lang="ru-RU" sz="2800" dirty="0"/>
              <a:t> </a:t>
            </a:r>
            <a:r>
              <a:rPr lang="ru-RU" sz="2800" dirty="0">
                <a:solidFill>
                  <a:srgbClr val="C00000"/>
                </a:solidFill>
              </a:rPr>
              <a:t>Чтобы все слышали и уступали дорогу.</a:t>
            </a:r>
          </a:p>
          <a:p>
            <a:r>
              <a:rPr lang="ru-RU" sz="2800" b="1" dirty="0">
                <a:solidFill>
                  <a:srgbClr val="FFFF00"/>
                </a:solidFill>
              </a:rPr>
              <a:t>Воспитатель:</a:t>
            </a:r>
            <a:r>
              <a:rPr lang="ru-RU" sz="2800" dirty="0"/>
              <a:t> </a:t>
            </a:r>
            <a:r>
              <a:rPr lang="ru-RU" sz="2800" dirty="0">
                <a:solidFill>
                  <a:srgbClr val="C00000"/>
                </a:solidFill>
              </a:rPr>
              <a:t>Почему пожарная машина красного цвета?</a:t>
            </a:r>
          </a:p>
          <a:p>
            <a:r>
              <a:rPr lang="ru-RU" sz="2800" b="1" dirty="0">
                <a:solidFill>
                  <a:srgbClr val="FFFF00"/>
                </a:solidFill>
              </a:rPr>
              <a:t>Дети:</a:t>
            </a:r>
            <a:r>
              <a:rPr lang="ru-RU" sz="2800" dirty="0"/>
              <a:t> </a:t>
            </a:r>
            <a:r>
              <a:rPr lang="ru-RU" sz="2800" dirty="0">
                <a:solidFill>
                  <a:srgbClr val="C00000"/>
                </a:solidFill>
              </a:rPr>
              <a:t>Красный цвет – цвет огня, цвет опасности.</a:t>
            </a:r>
          </a:p>
          <a:p>
            <a:r>
              <a:rPr lang="ru-RU" sz="2800" b="1" dirty="0">
                <a:solidFill>
                  <a:srgbClr val="FFFF00"/>
                </a:solidFill>
              </a:rPr>
              <a:t>Воспитатель:</a:t>
            </a:r>
            <a:r>
              <a:rPr lang="ru-RU" sz="2800" dirty="0"/>
              <a:t> </a:t>
            </a:r>
            <a:r>
              <a:rPr lang="ru-RU" sz="2800" dirty="0">
                <a:solidFill>
                  <a:srgbClr val="C00000"/>
                </a:solidFill>
              </a:rPr>
              <a:t>Зачем машине нужна лестница?</a:t>
            </a:r>
          </a:p>
          <a:p>
            <a:r>
              <a:rPr lang="ru-RU" sz="2800" b="1" dirty="0">
                <a:solidFill>
                  <a:srgbClr val="FFFF00"/>
                </a:solidFill>
              </a:rPr>
              <a:t>Дети:</a:t>
            </a:r>
            <a:r>
              <a:rPr lang="ru-RU" sz="2800" dirty="0">
                <a:solidFill>
                  <a:srgbClr val="FFFF00"/>
                </a:solidFill>
              </a:rPr>
              <a:t> </a:t>
            </a:r>
            <a:r>
              <a:rPr lang="ru-RU" sz="2800" dirty="0">
                <a:solidFill>
                  <a:srgbClr val="C00000"/>
                </a:solidFill>
              </a:rPr>
              <a:t>чтобы подниматься на высокие этажи.</a:t>
            </a:r>
          </a:p>
          <a:p>
            <a:r>
              <a:rPr lang="ru-RU" sz="2800" b="1" dirty="0">
                <a:solidFill>
                  <a:srgbClr val="FFFF00"/>
                </a:solidFill>
              </a:rPr>
              <a:t>Воспитатель:</a:t>
            </a:r>
            <a:r>
              <a:rPr lang="ru-RU" sz="2800" dirty="0"/>
              <a:t> </a:t>
            </a:r>
            <a:r>
              <a:rPr lang="ru-RU" sz="2800" dirty="0">
                <a:solidFill>
                  <a:srgbClr val="C00000"/>
                </a:solidFill>
              </a:rPr>
              <a:t>Работа пожарных и опасна и трудно.</a:t>
            </a:r>
          </a:p>
          <a:p>
            <a:r>
              <a:rPr lang="ru-RU" sz="2800" b="1" dirty="0">
                <a:solidFill>
                  <a:srgbClr val="FFFF00"/>
                </a:solidFill>
              </a:rPr>
              <a:t>Воспитатель:</a:t>
            </a:r>
            <a:r>
              <a:rPr lang="ru-RU" sz="2800" dirty="0"/>
              <a:t> </a:t>
            </a:r>
            <a:r>
              <a:rPr lang="ru-RU" sz="2800" dirty="0">
                <a:solidFill>
                  <a:srgbClr val="C00000"/>
                </a:solidFill>
              </a:rPr>
              <a:t>где пожарные берут воду, если она закончится в машине?</a:t>
            </a:r>
          </a:p>
          <a:p>
            <a:r>
              <a:rPr lang="ru-RU" sz="2800" b="1" dirty="0">
                <a:solidFill>
                  <a:srgbClr val="FFFF00"/>
                </a:solidFill>
              </a:rPr>
              <a:t>Дети:</a:t>
            </a:r>
            <a:r>
              <a:rPr lang="ru-RU" sz="2800" dirty="0"/>
              <a:t> </a:t>
            </a:r>
            <a:r>
              <a:rPr lang="ru-RU" sz="2800" dirty="0">
                <a:solidFill>
                  <a:srgbClr val="C00000"/>
                </a:solidFill>
              </a:rPr>
              <a:t>Из реки, озера, колонки, колодца и т.д.</a:t>
            </a:r>
          </a:p>
          <a:p>
            <a:r>
              <a:rPr lang="ru-RU" sz="2800" b="1" dirty="0">
                <a:solidFill>
                  <a:srgbClr val="FFFF00"/>
                </a:solidFill>
              </a:rPr>
              <a:t>Воспитатель:</a:t>
            </a:r>
            <a:r>
              <a:rPr lang="ru-RU" sz="2800" dirty="0"/>
              <a:t> </a:t>
            </a:r>
            <a:r>
              <a:rPr lang="ru-RU" sz="2800" dirty="0">
                <a:solidFill>
                  <a:srgbClr val="C00000"/>
                </a:solidFill>
              </a:rPr>
              <a:t>Какой номер пожарной службы?</a:t>
            </a:r>
          </a:p>
        </p:txBody>
      </p:sp>
    </p:spTree>
    <p:extLst>
      <p:ext uri="{BB962C8B-B14F-4D97-AF65-F5344CB8AC3E}">
        <p14:creationId xmlns:p14="http://schemas.microsoft.com/office/powerpoint/2010/main" xmlns="" val="1795141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http://vsoshozr.ucoz.ru/det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42" y="0"/>
            <a:ext cx="9144000" cy="68729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445290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s://i.pinimg.com/originals/b0/d6/d8/b0d6d82adf4117a32115b8ec231723d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79512" y="260648"/>
            <a:ext cx="87129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Дидактическая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игра:«Слушай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внимательно»</a:t>
            </a:r>
          </a:p>
          <a:p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Воспитатель </a:t>
            </a:r>
            <a:r>
              <a:rPr lang="ru-RU" sz="2400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задает вопросы, а дети хором должны отвечать: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«Это я, это я, это все мои друзья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Кто, услышав запах гари, сообщает о пожаре?</a:t>
            </a:r>
            <a:b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Кто из вас, заметив дым, закричит: «Пожар, горим!»</a:t>
            </a:r>
            <a:b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Кто из вас шалит с огнем утром вечером и днем?</a:t>
            </a:r>
            <a:b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Кто от маленькой сестрички незаметно прячет спички?</a:t>
            </a:r>
            <a:b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Кто из вас шалит с огнем? Признавайтесь честно в том.</a:t>
            </a:r>
            <a:b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- Зря костров не разжигает и другим не разрешает?</a:t>
            </a:r>
          </a:p>
        </p:txBody>
      </p:sp>
    </p:spTree>
    <p:extLst>
      <p:ext uri="{BB962C8B-B14F-4D97-AF65-F5344CB8AC3E}">
        <p14:creationId xmlns:p14="http://schemas.microsoft.com/office/powerpoint/2010/main" xmlns="" val="247918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 descr="https://i.pinimg.com/originals/b0/d6/d8/b0d6d82adf4117a32115b8ec231723d6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11560" y="476672"/>
            <a:ext cx="813690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Дидактическая игра: </a:t>
            </a:r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«Горит -не горит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8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: закрепить о свойствах горючести различных предметов и веществ.</a:t>
            </a:r>
            <a:endParaRPr lang="ru-RU" sz="28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Я буду говорить вам слова а вы если этот предмет горит и быстро воспламеняется хлопаете в ладоши, а если не горит  стоите. Будьте внимательными.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Слова:</a:t>
            </a:r>
            <a:endParaRPr lang="ru-RU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Бумага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               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          Гвоздь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Шторы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                 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        Снег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Одежда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               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         Вода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Деревья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              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Камень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Сухая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трава         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Стекло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Книги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                  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        Металл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48151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i.pinimg.com/originals/b0/d6/d8/b0d6d82adf4117a32115b8ec231723d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55576" y="692696"/>
            <a:ext cx="78488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Причины 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пожаров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Ребята, а вы знаете отчего случаются пожары? Назовите причины пожаров? Игры со спичками или зажигалками. Не  включать самостоятельно электроприборы. Не затушенные костры.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Давайте произнесем наше правило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3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«Спички детям не игрушка»</a:t>
            </a:r>
          </a:p>
        </p:txBody>
      </p:sp>
    </p:spTree>
    <p:extLst>
      <p:ext uri="{BB962C8B-B14F-4D97-AF65-F5344CB8AC3E}">
        <p14:creationId xmlns:p14="http://schemas.microsoft.com/office/powerpoint/2010/main" xmlns="" val="21147818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s://i.pinimg.com/originals/b0/d6/d8/b0d6d82adf4117a32115b8ec231723d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39552" y="404665"/>
            <a:ext cx="8208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Воспитатель: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Сейчас мы с вами превратимся в пожарных, будем тушить пожар. Нужно срочно помогать.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Перед каждым из вас рисунок, на котором что-то горит. Ваша задача: как можно быстрее потушить песком огонь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/>
              <a:t> 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Ваша задача: как можно быстрее потушить песком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огонь . Воспитатель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задаёт вопросы детям: что потушили?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Дети: дерево, елку, дом, бумага, одежда, книги, трава, шторы.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Дети наносят клей на изображение огня, затем посыпают  песком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Воспитатель: задаёт вопросы детям: что потушили?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Дети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дом.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Воспитатель: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Все перечисленные вами предметы могут быстро загореться. При  обращении с ними нужно быть осторожными.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25662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cliparts.co/cliparts/8T6/5Xy/8T65XyM7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39325"/>
            <a:ext cx="3150776" cy="201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psudoterad.ru/img/picture/Jun/05/03a4160e64f91cdc01562642448021c5/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0608" y="0"/>
            <a:ext cx="2933392" cy="229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is.alicdn.com/img/pb/337/889/000/1000889337_55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279974"/>
            <a:ext cx="3096344" cy="1819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cliparts.co/cliparts/pcq/rez/pcqrezzR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67459" y="4653136"/>
            <a:ext cx="3476540" cy="219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clipartdude.com/clip-arts/754/student-books-7540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825" y="2294874"/>
            <a:ext cx="3024335" cy="261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images.easyfreeclipart.com/1709/-grass-clip-art-backgrounds-google-search-ro347liny-clipart-misc-1709549.jpg"/>
          <p:cNvPicPr>
            <a:picLocks noGrp="1" noChangeAspect="1" noChangeArrowheads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600200"/>
            <a:ext cx="2016224" cy="314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clipartdude.com/clip-arts/167/theatre-clip-art-page-borders-16720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825" y="4797152"/>
            <a:ext cx="3643259" cy="20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avito.kz/files/images/items/62/62325z44633f38876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779" y="117872"/>
            <a:ext cx="3138093" cy="230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06127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s://i.pinimg.com/originals/b0/d6/d8/b0d6d82adf4117a32115b8ec231723d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395536" y="58847"/>
            <a:ext cx="835292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Дидактическая игра «Доскажи словечко» с мячом в кругу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Пожар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мы быстро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победим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Коль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позвоним по ...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01)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пожарных не напрасно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Цвет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машины ярко ... (красный)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Вдоль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 улице, как птица,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пожар машина ... (мчится)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Чтоб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огонь нам одолеть,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Нужно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вовремя ...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успеть)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пожаре не зевай,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Огонь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водою ... (заливай)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 пожаре ждет беда,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Если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кончится ... (вода)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Знать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обязан каждый житель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Где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висит (огнетушитель)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и главное, конечно: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Не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играйте вы с…  (огнём!)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Он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яркий, и потешный,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опасность скрыта в нём.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Он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огонь! Он - друг ребят.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когда же с ним шалят,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Он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становится …(врагом)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И сжигает все кругом!</a:t>
            </a:r>
          </a:p>
        </p:txBody>
      </p:sp>
    </p:spTree>
    <p:extLst>
      <p:ext uri="{BB962C8B-B14F-4D97-AF65-F5344CB8AC3E}">
        <p14:creationId xmlns:p14="http://schemas.microsoft.com/office/powerpoint/2010/main" xmlns="" val="37696944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s://i.pinimg.com/originals/b0/d6/d8/b0d6d82adf4117a32115b8ec231723d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39552" y="548681"/>
            <a:ext cx="81369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Воспитатель:</a:t>
            </a:r>
            <a:r>
              <a:rPr lang="ru-RU" sz="2400" dirty="0"/>
              <a:t> Молодцы ребята правила пожарной безопасности вы знаете, и запомните что пожар это не случайность, а результат неправильного поведения. </a:t>
            </a:r>
            <a:endParaRPr lang="ru-RU" sz="2400" dirty="0" smtClean="0"/>
          </a:p>
          <a:p>
            <a:r>
              <a:rPr lang="ru-RU" sz="2400" dirty="0" smtClean="0"/>
              <a:t>И </a:t>
            </a:r>
            <a:r>
              <a:rPr lang="ru-RU" sz="2400" dirty="0"/>
              <a:t>так чтобы избежать пожара, что нужно делать?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Дети:</a:t>
            </a:r>
            <a:r>
              <a:rPr lang="ru-RU" sz="2400" dirty="0">
                <a:solidFill>
                  <a:srgbClr val="FF0000"/>
                </a:solidFill>
              </a:rPr>
              <a:t> </a:t>
            </a:r>
            <a:r>
              <a:rPr lang="ru-RU" sz="2400" dirty="0"/>
              <a:t>Уходя из дома нужно выключать все электроприборы из розетки, гасить свет, нельзя баловаться спичками, оставлять открытой дверцу печи.</a:t>
            </a:r>
          </a:p>
          <a:p>
            <a:r>
              <a:rPr lang="ru-RU" sz="2400" b="1" dirty="0">
                <a:solidFill>
                  <a:srgbClr val="FF0000"/>
                </a:solidFill>
              </a:rPr>
              <a:t>Воспитатель:</a:t>
            </a:r>
            <a:r>
              <a:rPr lang="ru-RU" sz="2400" dirty="0">
                <a:solidFill>
                  <a:srgbClr val="FF0000"/>
                </a:solidFill>
              </a:rPr>
              <a:t> </a:t>
            </a:r>
            <a:r>
              <a:rPr lang="ru-RU" sz="2400" dirty="0"/>
              <a:t>Правильно ребята, пожара можно избежать, если выполнять правила противопожарной безопасности.</a:t>
            </a:r>
          </a:p>
          <a:p>
            <a:r>
              <a:rPr lang="ru-RU" sz="2400" dirty="0"/>
              <a:t>Ребята и наш гость  «Огонь»  сегодня   говорит вам большое спасибо, он будет очень стараться, чтобы не </a:t>
            </a:r>
            <a:r>
              <a:rPr lang="ru-RU" sz="2400" dirty="0" smtClean="0"/>
              <a:t>приносить </a:t>
            </a:r>
            <a:r>
              <a:rPr lang="ru-RU" sz="2400" dirty="0"/>
              <a:t>вам вреда.</a:t>
            </a:r>
          </a:p>
        </p:txBody>
      </p:sp>
    </p:spTree>
    <p:extLst>
      <p:ext uri="{BB962C8B-B14F-4D97-AF65-F5344CB8AC3E}">
        <p14:creationId xmlns:p14="http://schemas.microsoft.com/office/powerpoint/2010/main" xmlns="" val="18928868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wallbox.ru/wallpapers/main/201140/tekstury-0454d377c0b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02" y="-9999"/>
            <a:ext cx="9144000" cy="686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75656" y="548680"/>
            <a:ext cx="633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Рефлексивно-</a:t>
            </a:r>
            <a:r>
              <a:rPr lang="ru-RU" sz="36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коригирующий</a:t>
            </a:r>
            <a: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Мое настроение похоже на: </a:t>
            </a:r>
            <a:endParaRPr lang="ru-RU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://images.easyfreeclipart.com/680/19-thumbs-up-smiley-face-free-cliparts-that-you-can-download-to--680950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45024"/>
            <a:ext cx="3667356" cy="242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images.vingle.net/upload/t_ca_l/fssffp50d9eofk1zthj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622454"/>
            <a:ext cx="3096344" cy="240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mages.easyfreeclipart.com/680/19-thumbs-up-smiley-face-free-cliparts-that-you-can-download-to--680950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912" y="3797424"/>
            <a:ext cx="3667356" cy="242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786257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im0-tub-kz.yandex.net/i?id=8276e3ceef14a38e36bfff98b44e34ba&amp;n=33&amp;h=215&amp;w=3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05062"/>
            <a:ext cx="3114675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https://i.pinimg.com/originals/b0/d6/d8/b0d6d82adf4117a32115b8ec231723d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2" name="Picture 4" descr="http://cdn.a4y.biz/pics/2016-09/01/604038-b6d767d2f8ed5d21a44b0e5886680cb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886075"/>
            <a:ext cx="4752528" cy="313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smiles24.ru/data/smiles/anime-nadpisi-1809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02017"/>
            <a:ext cx="7488832" cy="106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912448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i.pinimg.com/originals/b0/d6/d8/b0d6d82adf4117a32115b8ec231723d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817" y="0"/>
            <a:ext cx="9155817" cy="684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59632" y="764704"/>
            <a:ext cx="55983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Использованная литература.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Типовая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учебная программа дошкольного обучения и воспитания.</a:t>
            </a:r>
          </a:p>
          <a:p>
            <a:pPr lvl="0"/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Государственный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общеобразовательный стандарт дошкольного воспитания и обучения 13.05.2016 № 292 </a:t>
            </a:r>
          </a:p>
          <a:p>
            <a:pPr lvl="0"/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Терехова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Е.В.,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Жекенова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С.Б.,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Тургынбаева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К.А.</a:t>
            </a:r>
          </a:p>
        </p:txBody>
      </p:sp>
    </p:spTree>
    <p:extLst>
      <p:ext uri="{BB962C8B-B14F-4D97-AF65-F5344CB8AC3E}">
        <p14:creationId xmlns:p14="http://schemas.microsoft.com/office/powerpoint/2010/main" xmlns="" val="19413542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801</TotalTime>
  <Words>806</Words>
  <Application>Microsoft Office PowerPoint</Application>
  <PresentationFormat>Экран (4:3)</PresentationFormat>
  <Paragraphs>142</Paragraphs>
  <Slides>28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123</cp:lastModifiedBy>
  <cp:revision>68</cp:revision>
  <dcterms:created xsi:type="dcterms:W3CDTF">2017-08-27T05:52:40Z</dcterms:created>
  <dcterms:modified xsi:type="dcterms:W3CDTF">2018-01-24T08:55:32Z</dcterms:modified>
</cp:coreProperties>
</file>